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AD5-C0A7-4733-B9D3-5A8058E6984B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4357-AC8D-4232-BCEC-B37910FA32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07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AD5-C0A7-4733-B9D3-5A8058E6984B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4357-AC8D-4232-BCEC-B37910FA32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609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AD5-C0A7-4733-B9D3-5A8058E6984B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4357-AC8D-4232-BCEC-B37910FA32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577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AD5-C0A7-4733-B9D3-5A8058E6984B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4357-AC8D-4232-BCEC-B37910FA32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0946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AD5-C0A7-4733-B9D3-5A8058E6984B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4357-AC8D-4232-BCEC-B37910FA32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821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AD5-C0A7-4733-B9D3-5A8058E6984B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4357-AC8D-4232-BCEC-B37910FA32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835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AD5-C0A7-4733-B9D3-5A8058E6984B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4357-AC8D-4232-BCEC-B37910FA32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866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AD5-C0A7-4733-B9D3-5A8058E6984B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4357-AC8D-4232-BCEC-B37910FA32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60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AD5-C0A7-4733-B9D3-5A8058E6984B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4357-AC8D-4232-BCEC-B37910FA32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74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AD5-C0A7-4733-B9D3-5A8058E6984B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4357-AC8D-4232-BCEC-B37910FA32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69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AD5-C0A7-4733-B9D3-5A8058E6984B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4357-AC8D-4232-BCEC-B37910FA32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773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4CAD5-C0A7-4733-B9D3-5A8058E6984B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54357-AC8D-4232-BCEC-B37910FA32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586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270" y="0"/>
            <a:ext cx="6905460" cy="6858000"/>
          </a:xfrm>
          <a:prstGeom prst="rect">
            <a:avLst/>
          </a:prstGeom>
        </p:spPr>
      </p:pic>
      <p:sp>
        <p:nvSpPr>
          <p:cNvPr id="9" name="Rectangle 20"/>
          <p:cNvSpPr/>
          <p:nvPr/>
        </p:nvSpPr>
        <p:spPr>
          <a:xfrm>
            <a:off x="4572000" y="3503587"/>
            <a:ext cx="94713" cy="1652022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27790" y="1530949"/>
            <a:ext cx="1401904" cy="76836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629" y="4543559"/>
            <a:ext cx="1401904" cy="76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8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270" y="0"/>
            <a:ext cx="690546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27790" y="1530949"/>
            <a:ext cx="1401904" cy="768367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629" y="4543559"/>
            <a:ext cx="1401904" cy="76836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270" y="876619"/>
            <a:ext cx="5117460" cy="5104762"/>
          </a:xfrm>
          <a:prstGeom prst="rect">
            <a:avLst/>
          </a:prstGeom>
        </p:spPr>
      </p:pic>
      <p:grpSp>
        <p:nvGrpSpPr>
          <p:cNvPr id="7" name="Group 18"/>
          <p:cNvGrpSpPr/>
          <p:nvPr/>
        </p:nvGrpSpPr>
        <p:grpSpPr>
          <a:xfrm>
            <a:off x="4524643" y="1759540"/>
            <a:ext cx="94713" cy="3453219"/>
            <a:chOff x="6921179" y="3423643"/>
            <a:chExt cx="45719" cy="1666898"/>
          </a:xfrm>
        </p:grpSpPr>
        <p:sp>
          <p:nvSpPr>
            <p:cNvPr id="8" name="Rectangle 19"/>
            <p:cNvSpPr/>
            <p:nvPr/>
          </p:nvSpPr>
          <p:spPr>
            <a:xfrm>
              <a:off x="6921179" y="3423643"/>
              <a:ext cx="45719" cy="79744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" name="Rectangle 20"/>
            <p:cNvSpPr/>
            <p:nvPr/>
          </p:nvSpPr>
          <p:spPr>
            <a:xfrm>
              <a:off x="6921179" y="4293096"/>
              <a:ext cx="45719" cy="797445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2295752" y="5773359"/>
            <a:ext cx="4834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>
                <a:solidFill>
                  <a:srgbClr val="C00000"/>
                </a:solidFill>
              </a:rPr>
              <a:t>Die letzte Minute läuft…</a:t>
            </a:r>
            <a:endParaRPr lang="de-DE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1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6" presetClass="emph" presetSubtype="0" repeatCount="indefinite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Bildschirmpräsentation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PowerPoint-Präsentation</vt:lpstr>
      <vt:lpstr>PowerPoint-Präsentation</vt:lpstr>
    </vt:vector>
  </TitlesOfParts>
  <Company>Deutscher Gewerkschaftsbund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Ferder, Marc (DGB-RP-SL)</dc:creator>
  <cp:lastModifiedBy>Ferder, Marc (DGB-RP-SL)</cp:lastModifiedBy>
  <cp:revision>7</cp:revision>
  <dcterms:created xsi:type="dcterms:W3CDTF">2019-01-23T14:39:08Z</dcterms:created>
  <dcterms:modified xsi:type="dcterms:W3CDTF">2019-03-11T12:15:42Z</dcterms:modified>
</cp:coreProperties>
</file>